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93250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Node.js: 서버 사이드 JavaScript의 혁명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456152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Node.js는 서버 사이드 JavaScript 실행 환경입니다. Google V8 JavaScript 엔진을 기반으로 하며, 웹 개발의 새로운 지평을 열었습니다. 브라우저를 넘어 서버에서도 JavaScript를 실행할 수 있게 해주는 혁신적인 플랫폼입니다.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449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결론 및 학습 리소스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100995"/>
            <a:ext cx="4136231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5347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가능성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5838825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웹 서버, API, 실시간 애플리케이션, 마이크로서비스 등 다양한 분야에서 활용 가능합니다.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00995"/>
            <a:ext cx="4136231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493901" y="5347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추천 학습 리소스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93901" y="5838825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공식 문서, Udemy, Coursera의 온라인 강의, 'Node.js in Action' 도서를 추천합니다.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00995"/>
            <a:ext cx="4136231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347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실습 프로젝트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76949" y="5838825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간단한 채팅 앱, TODO 리스트 API, 실시간 협업 도구 등을 만들어보세요.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746415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6788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탄생 배경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2190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>
          <a:xfrm>
            <a:off x="1169610" y="2125742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5921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2009년 이전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5921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JavaScript는 주로 브라우저에서만 사용되었습니다. 서버 사이드 개발은 다른 언어들이 담당했습니다.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4815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9"/>
          <p:cNvSpPr/>
          <p:nvPr/>
        </p:nvSpPr>
        <p:spPr>
          <a:xfrm>
            <a:off x="1137464" y="4147304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25921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2009년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25921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Ryan Dahl이 Node.js를 개발했습니다. 목표는 JavaScript를 서버에서도 실행하는 것이었습니다.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14815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7" name="Shape 13"/>
          <p:cNvSpPr/>
          <p:nvPr/>
        </p:nvSpPr>
        <p:spPr>
          <a:xfrm>
            <a:off x="9566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8" name="Text 14"/>
          <p:cNvSpPr/>
          <p:nvPr/>
        </p:nvSpPr>
        <p:spPr>
          <a:xfrm>
            <a:off x="1135678" y="6168866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25921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2009년 이후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25921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Node.js는 빠르게 성장하여 현대 웹 개발의 핵심 기술이 되었습니다.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096" y="667226"/>
            <a:ext cx="4857988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주요 특징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6" y="1602343"/>
            <a:ext cx="546497" cy="5464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096" y="2367439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비동기 I/O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5096" y="2802136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이벤트 기반 비동기 프로그래밍을 지원합니다. 효율적인 리소스 관리가 가능합니다.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6" y="3807619"/>
            <a:ext cx="546497" cy="5464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096" y="457271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단일 스레드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5096" y="5007412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빠른 처리 속도와 자원 효율성을 제공합니다. 이벤트 루프를 통해 작업을 관리합니다.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6" y="6012894"/>
            <a:ext cx="546497" cy="5464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096" y="6777990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크로스 플랫폼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5096" y="7212687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Windows, macOS, Linux 등 다양한 운영 체제에서 사용할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094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장점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956322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통일된 언어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33422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서버와 클라이언트 모두에서 JavaScript를 사용할 수 있습니다. 개발 효율성이 높아집니다.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8432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76324" y="2956322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고성능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3342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비동기 처리와 이벤트 루프를 통해 높은 성능과 확장성을 제공합니다.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43889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107" y="5552003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4388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풍부한 생태계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92990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npm을 통해 다양한 패키지를 쉽게 사용할 수 있습니다. 개발 속도가 빨라집니다.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9844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npm과 모듈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54530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2013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npm 소개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2692360"/>
            <a:ext cx="30909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npm은 Node Package Manager의 약자입니다. 세계 최대의 오픈 소스 라이브러리 저장소입니다.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54530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22013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모듈 관리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284" y="2692360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npm을 통해 다양한 모듈을 쉽게 설치하고 관리할 수 있습니다.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766191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0130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인기 모듈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5504021"/>
            <a:ext cx="309098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Express(웹 프레임워크), Mongoose(MongoDB ORM), Socket.io(실시간 통신) 등이 있습니다.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4766191"/>
            <a:ext cx="3584615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4942284" y="50130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버전 관리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42284" y="5504021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npm은 의존성 관리와 버전 제어를 효과적으로 지원합니다.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사용 예시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웹 서버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Express를 사용하여 RESTful API를 구축할 수 있습니다. 효율적인 HTTP 서버를 만들 수 있습니다.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채팅 애플리케이션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Socket.io를 이용해 실시간 데이터 전송이 가능합니다. 양방향 통신을 쉽게 구현할 수 있습니다.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IoT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라즈베리 파이와 같은 IoT 디바이스를 제어할 수 있습니다. 센서 데이터를 실시간으로 처리합니다.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 아키텍처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4" y="1712714"/>
            <a:ext cx="1218605" cy="1949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이벤트 루프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7090" y="2441138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비동기 작업을 효율적으로 관리합니다. 단일 스레드에서 다중 요청을 처리합니다.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4" y="3662482"/>
            <a:ext cx="1218605" cy="1949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3906203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콜백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4390906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비동기 작업의 완료를 처리합니다. 콜백 지옥을 피하기 위해 주의가 필요합니다.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5612249"/>
            <a:ext cx="1218605" cy="19497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7090" y="5855970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프라미스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6340673"/>
            <a:ext cx="585394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비동기 코드를 더 읽기 쉽게 만듭니다. 체이닝을 통해 복잡한 비동기 로직을 구현합니다.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838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Node.js의 한계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24470"/>
            <a:ext cx="74159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3971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25954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한계점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259544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설명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25954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대안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3146227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330196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CPU 집중적 작업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3301960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단일 스레드로 인해 복잡한 연산에 비효율적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330196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워커 스레드 사용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4642842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479857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대규모 데이터 처리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4798576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메모리 사용량이 높아질 수 있음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479857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스트리밍 처리 방식 채택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5744408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3327" y="590014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장기 실행 프로세스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078397" y="5900142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이벤트 루프 차단 가능성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1539657" y="5900142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마이크로서비스 아키텍처 고려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1950"/>
            <a:ext cx="66583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Node.js를 배워야 하는 이유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758797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JavaScript의 영향력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웹 개발에서 JavaScript의 중요성이 계속 증가하고 있습니다. 프론트엔드와 백엔드를 모두 다룰 수 있습니다.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64568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4876324" y="2758797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645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풀스택 개발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1367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Node.js는 풀스택 개발자가 되기 위한 필수 기술입니다. 서버와 클라이언트 로직을 통합적으로 이해할 수 있습니다.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043107" y="5749528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실시간 애플리케이션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274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Node.js는 실시간 애플리케이션 구축에 강력합니다. 채팅, 게임, 협업 도구 개발에 적합합니다.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2024-11-04T14:15:38Z</dcterms:created>
  <dcterms:modified xsi:type="dcterms:W3CDTF">2024-11-04T14:15:38Z</dcterms:modified>
</cp:coreProperties>
</file>